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7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8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5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7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6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5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 Certificate Two-Year (C2)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Certificates with 59 or greater credit hours are added in the New Program </a:t>
            </a:r>
            <a:r>
              <a:rPr lang="en-US" b="1" i="1" dirty="0" smtClean="0"/>
              <a:t>Menu</a:t>
            </a:r>
            <a:endParaRPr lang="en-US" b="1" i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9121" y="5561768"/>
            <a:ext cx="1885315" cy="109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704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0129" t="8014"/>
          <a:stretch/>
        </p:blipFill>
        <p:spPr>
          <a:xfrm>
            <a:off x="1286095" y="717672"/>
            <a:ext cx="9728498" cy="5046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6469" y="6001407"/>
            <a:ext cx="59173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Adding a Two-Year Certificate defaults to the </a:t>
            </a:r>
            <a:r>
              <a:rPr lang="en-US" b="1" dirty="0" smtClean="0"/>
              <a:t>New Program </a:t>
            </a:r>
            <a:r>
              <a:rPr lang="en-US" dirty="0" smtClean="0"/>
              <a:t>Menu. Enter your new C2 as you would a new program.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71935" y="5645851"/>
            <a:ext cx="1885315" cy="109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06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 Certificate Two-Year (C2)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Prichett, Angelette</dc:creator>
  <cp:lastModifiedBy>Erickson, Alicia</cp:lastModifiedBy>
  <cp:revision>23</cp:revision>
  <cp:lastPrinted>2018-09-18T13:08:35Z</cp:lastPrinted>
  <dcterms:created xsi:type="dcterms:W3CDTF">2018-08-29T16:10:51Z</dcterms:created>
  <dcterms:modified xsi:type="dcterms:W3CDTF">2018-09-18T19:01:15Z</dcterms:modified>
</cp:coreProperties>
</file>