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Add or remove classroom, online, hybrid or competency-based </a:t>
            </a:r>
            <a:endParaRPr lang="en-US" b="1" i="1" dirty="0" smtClean="0"/>
          </a:p>
          <a:p>
            <a:r>
              <a:rPr lang="en-US" b="1" i="1" dirty="0" smtClean="0"/>
              <a:t>modes </a:t>
            </a:r>
            <a:r>
              <a:rPr lang="en-US" b="1" i="1" dirty="0" smtClean="0"/>
              <a:t>of delivery from a </a:t>
            </a:r>
            <a:r>
              <a:rPr lang="en-US" b="1" i="1" dirty="0" smtClean="0"/>
              <a:t>program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94" t="8140" b="4151"/>
          <a:stretch/>
        </p:blipFill>
        <p:spPr>
          <a:xfrm>
            <a:off x="495597" y="1132026"/>
            <a:ext cx="7369882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593" y="5906814"/>
            <a:ext cx="5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39804" y="973712"/>
            <a:ext cx="3200400" cy="1005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39804" y="249015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1-5 indicate how many pages are included in the submission process.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39804" y="3462425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program for which you will add or remove modes of delivery. Click </a:t>
            </a:r>
            <a:r>
              <a:rPr lang="en-US" sz="1200" b="1" dirty="0" smtClean="0"/>
              <a:t>Add Program. </a:t>
            </a:r>
            <a:r>
              <a:rPr lang="en-US" sz="1200" dirty="0" smtClean="0"/>
              <a:t>You may only work on one program at a time.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39804" y="460271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4656083" y="1476632"/>
            <a:ext cx="3783721" cy="278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4834759" y="2002221"/>
            <a:ext cx="3605045" cy="718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4656083" y="3037490"/>
            <a:ext cx="3783721" cy="74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4656083" y="3331779"/>
            <a:ext cx="3783721" cy="1501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42" t="8277" b="4845"/>
          <a:stretch/>
        </p:blipFill>
        <p:spPr>
          <a:xfrm>
            <a:off x="460600" y="1088624"/>
            <a:ext cx="74633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3602" y="306442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PDFs of the curriculum here.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372803" y="1770009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program has options that are new, please add the title (s) here and click </a:t>
            </a:r>
            <a:r>
              <a:rPr lang="en-US" sz="1200" b="1" dirty="0" smtClean="0"/>
              <a:t>Add Option </a:t>
            </a:r>
            <a:r>
              <a:rPr lang="en-US" sz="1200" dirty="0" smtClean="0"/>
              <a:t>after each addition. 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960883" y="2093175"/>
            <a:ext cx="3411920" cy="618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4403834" y="3202922"/>
            <a:ext cx="4049768" cy="138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593" y="5906814"/>
            <a:ext cx="5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38" t="8497" b="6053"/>
          <a:stretch/>
        </p:blipFill>
        <p:spPr>
          <a:xfrm>
            <a:off x="232469" y="1290175"/>
            <a:ext cx="7603801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61131" y="170267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 or uncheck the boxes to indicate how your program will be delivered.</a:t>
            </a:r>
            <a:endParaRPr lang="en-US" sz="12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099034" y="1933509"/>
            <a:ext cx="4162097" cy="1167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593" y="5906814"/>
            <a:ext cx="5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57" t="8366" b="4398"/>
          <a:stretch/>
        </p:blipFill>
        <p:spPr>
          <a:xfrm>
            <a:off x="483352" y="999473"/>
            <a:ext cx="741550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3476" y="1250731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the program you are working on is offered at more than one location, you will be asked to indicate where the change is taking place.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103476" y="2448910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supporting documentation, upload PDF files here.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4477407" y="1573897"/>
            <a:ext cx="3626069" cy="1105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4666593" y="2679743"/>
            <a:ext cx="3436883" cy="378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593" y="5906814"/>
            <a:ext cx="5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69" t="7479" b="3834"/>
          <a:stretch/>
        </p:blipFill>
        <p:spPr>
          <a:xfrm>
            <a:off x="1999685" y="1341489"/>
            <a:ext cx="8407699" cy="421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75" y="276732"/>
            <a:ext cx="9782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Prior to submission, you will see a screen summarizing your program. If correct, choose </a:t>
            </a:r>
            <a:r>
              <a:rPr lang="en-US" sz="1200" b="1" dirty="0" smtClean="0"/>
              <a:t>Submit</a:t>
            </a:r>
            <a:r>
              <a:rPr lang="en-US" sz="1200" dirty="0" smtClean="0"/>
              <a:t>. If you need to make corrections, use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button. If you hit </a:t>
            </a:r>
            <a:r>
              <a:rPr lang="en-US" sz="1200" b="1" dirty="0" smtClean="0"/>
              <a:t>Cancel</a:t>
            </a:r>
            <a:r>
              <a:rPr lang="en-US" sz="1200" dirty="0" smtClean="0"/>
              <a:t>, all of the information will be lost.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95593" y="5906814"/>
            <a:ext cx="5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0141" y="5614210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6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333" t="8452" r="15304"/>
          <a:stretch/>
        </p:blipFill>
        <p:spPr>
          <a:xfrm>
            <a:off x="2047411" y="746076"/>
            <a:ext cx="3850857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515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125003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programs to change, choose </a:t>
            </a:r>
            <a:r>
              <a:rPr lang="en-US" sz="1200" b="1" dirty="0" smtClean="0"/>
              <a:t>Submit </a:t>
            </a:r>
            <a:r>
              <a:rPr lang="en-US" sz="1200" b="1" dirty="0"/>
              <a:t>A</a:t>
            </a:r>
            <a:r>
              <a:rPr lang="en-US" sz="1200" b="1" dirty="0" smtClean="0"/>
              <a:t>nother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97288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2511065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3595209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593" y="6148552"/>
            <a:ext cx="50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Mode of Delivery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05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Change Mode of 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13</cp:revision>
  <dcterms:created xsi:type="dcterms:W3CDTF">2018-08-29T16:10:51Z</dcterms:created>
  <dcterms:modified xsi:type="dcterms:W3CDTF">2018-09-18T19:02:39Z</dcterms:modified>
</cp:coreProperties>
</file>