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Use this process to add an approved program </a:t>
            </a:r>
          </a:p>
          <a:p>
            <a:r>
              <a:rPr lang="en-US" b="1" i="1" dirty="0" smtClean="0"/>
              <a:t>to an approved off-site location </a:t>
            </a:r>
            <a:endParaRPr lang="en-US" b="1" i="1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Program</a:t>
            </a:r>
            <a:br>
              <a:rPr lang="en-US" dirty="0" smtClean="0"/>
            </a:br>
            <a:r>
              <a:rPr lang="en-US" dirty="0" smtClean="0"/>
              <a:t>CBHE Approved Site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283" t="8426" r="15535"/>
          <a:stretch/>
        </p:blipFill>
        <p:spPr>
          <a:xfrm>
            <a:off x="661162" y="170760"/>
            <a:ext cx="4615032" cy="6196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848" y="6367165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5124" y="535607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25124" y="2017986"/>
            <a:ext cx="320040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2007476" y="1902374"/>
            <a:ext cx="4317648" cy="481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488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50" t="8290"/>
          <a:stretch/>
        </p:blipFill>
        <p:spPr>
          <a:xfrm>
            <a:off x="0" y="559398"/>
            <a:ext cx="8461487" cy="4360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0012" y="863540"/>
            <a:ext cx="32056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71034" y="2063869"/>
            <a:ext cx="31846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1-6 indicate how many pages are included in the submission process.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671034" y="2894866"/>
            <a:ext cx="32056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list of your institution’s approved programs is available in the drop-down list. Choose which program you are adding to the approved site and click </a:t>
            </a:r>
            <a:r>
              <a:rPr lang="en-US" sz="1200" b="1" dirty="0" smtClean="0"/>
              <a:t>Add </a:t>
            </a:r>
            <a:r>
              <a:rPr lang="en-US" sz="1200" b="1" dirty="0" smtClean="0"/>
              <a:t>Program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671033" y="4254319"/>
            <a:ext cx="32056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5076497" y="1279038"/>
            <a:ext cx="357351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5076497" y="1555531"/>
            <a:ext cx="3594537" cy="739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5707117" y="2294701"/>
            <a:ext cx="2963917" cy="1015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 flipV="1">
            <a:off x="4887310" y="2894866"/>
            <a:ext cx="3783723" cy="1590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33" t="8061"/>
          <a:stretch/>
        </p:blipFill>
        <p:spPr>
          <a:xfrm>
            <a:off x="107576" y="161240"/>
            <a:ext cx="8952753" cy="4623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49709" y="1450428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an example of how the screen will look once you have chosen your program.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08" t="8174"/>
          <a:stretch/>
        </p:blipFill>
        <p:spPr>
          <a:xfrm>
            <a:off x="0" y="131688"/>
            <a:ext cx="8445455" cy="435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88188" y="971828"/>
            <a:ext cx="34684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Implementation Date is the date the program will begin to be offered at the off-site location. The date format </a:t>
            </a:r>
            <a:r>
              <a:rPr lang="en-US" sz="1200" dirty="0" smtClean="0"/>
              <a:t>is </a:t>
            </a:r>
            <a:r>
              <a:rPr lang="en-US" sz="1200" dirty="0" smtClean="0"/>
              <a:t>MM/DD/YYYY.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588188" y="1957892"/>
            <a:ext cx="34684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which existing site the program will be offered at from the drop-down list. Click </a:t>
            </a:r>
            <a:r>
              <a:rPr lang="en-US" sz="1200" b="1" dirty="0" smtClean="0"/>
              <a:t>Add Site </a:t>
            </a:r>
            <a:r>
              <a:rPr lang="en-US" sz="1200" dirty="0" smtClean="0"/>
              <a:t>to save it.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615031" y="1294994"/>
            <a:ext cx="3973157" cy="662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47601" y="2061180"/>
            <a:ext cx="3897854" cy="160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47" t="8540"/>
          <a:stretch/>
        </p:blipFill>
        <p:spPr>
          <a:xfrm>
            <a:off x="0" y="359949"/>
            <a:ext cx="8032303" cy="4127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228" y="5423339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40110" y="1408385"/>
            <a:ext cx="3200400" cy="118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program has options, enter them here and upload supporting documentation (even if the options are not new ). This will ensure </a:t>
            </a:r>
            <a:r>
              <a:rPr lang="en-US" sz="1200" dirty="0" smtClean="0"/>
              <a:t>the program </a:t>
            </a:r>
            <a:r>
              <a:rPr lang="en-US" sz="1200" dirty="0" smtClean="0"/>
              <a:t>displays correctly in the MDHE inventory and on the College and Degree Search website.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17" t="9204"/>
          <a:stretch/>
        </p:blipFill>
        <p:spPr>
          <a:xfrm>
            <a:off x="0" y="257317"/>
            <a:ext cx="8881241" cy="4528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1241" y="851338"/>
            <a:ext cx="326871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Indicate how your program will be delivered. Note that </a:t>
            </a:r>
            <a:r>
              <a:rPr lang="en-US" sz="1200" b="1" dirty="0"/>
              <a:t>O</a:t>
            </a:r>
            <a:r>
              <a:rPr lang="en-US" sz="1200" b="1" dirty="0" smtClean="0"/>
              <a:t>nline</a:t>
            </a:r>
            <a:r>
              <a:rPr lang="en-US" sz="1200" dirty="0" smtClean="0"/>
              <a:t> </a:t>
            </a:r>
            <a:r>
              <a:rPr lang="en-US" sz="1200" dirty="0" smtClean="0"/>
              <a:t>programs will no longer appear as a separate entry in the MDHE program inventory. 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930869" y="1266837"/>
            <a:ext cx="4950372" cy="1087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5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13" t="8191"/>
          <a:stretch/>
        </p:blipFill>
        <p:spPr>
          <a:xfrm>
            <a:off x="74562" y="388882"/>
            <a:ext cx="7400709" cy="3815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52" y="5391807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8820" y="1082986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and check the assurances. Assurances for public institutions will be different from independent institutions.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188820" y="2627586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supporting documents or any other files relevant to the program, you can upload them here (PDF only).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5864772" y="1406152"/>
            <a:ext cx="2324048" cy="97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561490" y="2950752"/>
            <a:ext cx="3627330" cy="244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38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84" t="7443"/>
          <a:stretch/>
        </p:blipFill>
        <p:spPr>
          <a:xfrm>
            <a:off x="1701952" y="1315647"/>
            <a:ext cx="8584896" cy="4486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487" y="6180083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3584" y="414055"/>
            <a:ext cx="69616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Prior to submission, you will see a screen summarizing your program. If correct, choose </a:t>
            </a:r>
            <a:r>
              <a:rPr lang="en-US" sz="1400" b="1" dirty="0" smtClean="0"/>
              <a:t>Submit</a:t>
            </a:r>
            <a:r>
              <a:rPr lang="en-US" sz="1400" dirty="0" smtClean="0"/>
              <a:t>. If you hit </a:t>
            </a:r>
            <a:r>
              <a:rPr lang="en-US" sz="1400" b="1" dirty="0" smtClean="0"/>
              <a:t>Cancel</a:t>
            </a:r>
            <a:r>
              <a:rPr lang="en-US" sz="1400" dirty="0" smtClean="0"/>
              <a:t>, all of the information entered will be lost.</a:t>
            </a:r>
            <a:endParaRPr lang="en-US" sz="14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7080" y="5632713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05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772" t="8233"/>
          <a:stretch/>
        </p:blipFill>
        <p:spPr>
          <a:xfrm>
            <a:off x="0" y="309868"/>
            <a:ext cx="8089994" cy="4157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17931"/>
            <a:ext cx="714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Program-CBHE Approved Site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1130" y="65371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you can choose </a:t>
            </a:r>
            <a:r>
              <a:rPr lang="en-US" sz="1200" b="1" dirty="0" smtClean="0"/>
              <a:t>Print &amp; Preview</a:t>
            </a:r>
            <a:r>
              <a:rPr lang="en-US" sz="1200" dirty="0" smtClean="0"/>
              <a:t> to save a copy for your files.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61129" y="148640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new programs to submit, choose submit another.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270588" y="2396036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Close takes you back to the main menu.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2984938" y="884547"/>
            <a:ext cx="5276192" cy="1245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3983421" y="1717236"/>
            <a:ext cx="4277708" cy="441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4950372" y="2312276"/>
            <a:ext cx="3320216" cy="222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41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434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Existing Program CBHE Approved Site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26</cp:revision>
  <dcterms:created xsi:type="dcterms:W3CDTF">2018-08-29T16:10:51Z</dcterms:created>
  <dcterms:modified xsi:type="dcterms:W3CDTF">2018-09-19T21:20:56Z</dcterms:modified>
</cp:coreProperties>
</file>