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Change Request</a:t>
            </a:r>
            <a:br>
              <a:rPr lang="en-US" dirty="0" smtClean="0"/>
            </a:br>
            <a:r>
              <a:rPr lang="en-US" dirty="0" smtClean="0"/>
              <a:t>Reactivate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7269" y="4060587"/>
            <a:ext cx="809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Reactivate a program that is currently inactive</a:t>
            </a:r>
            <a:endParaRPr lang="en-US" b="1" i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50012" y="863540"/>
            <a:ext cx="32918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671034" y="2063869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1-5 indicate how many pages are included in the submission process.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671034" y="2894866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the program to be reactivated. multiple sites. Click </a:t>
            </a:r>
            <a:r>
              <a:rPr lang="en-US" sz="1200" b="1" dirty="0" smtClean="0"/>
              <a:t>Add Program. </a:t>
            </a:r>
            <a:r>
              <a:rPr lang="en-US" sz="1200" dirty="0" smtClean="0"/>
              <a:t>You may only reactivate one program at a time.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586949" y="3910529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Reactivate Program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355" t="8757" b="3637"/>
          <a:stretch/>
        </p:blipFill>
        <p:spPr>
          <a:xfrm>
            <a:off x="494113" y="863540"/>
            <a:ext cx="7369740" cy="36576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3" idx="1"/>
          </p:cNvCxnSpPr>
          <p:nvPr/>
        </p:nvCxnSpPr>
        <p:spPr>
          <a:xfrm flipH="1">
            <a:off x="4792717" y="1279039"/>
            <a:ext cx="3857295" cy="415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1"/>
          </p:cNvCxnSpPr>
          <p:nvPr/>
        </p:nvCxnSpPr>
        <p:spPr>
          <a:xfrm flipH="1" flipV="1">
            <a:off x="4950372" y="1906356"/>
            <a:ext cx="3720662" cy="388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 flipV="1">
            <a:off x="5875283" y="2913665"/>
            <a:ext cx="2795751" cy="304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 flipV="1">
            <a:off x="4792717" y="3573679"/>
            <a:ext cx="3794232" cy="567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860" y="5407901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Reactivate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35865" y="1475719"/>
            <a:ext cx="3200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program has options that are new, please add the title (s) here and click </a:t>
            </a:r>
            <a:r>
              <a:rPr lang="en-US" sz="1200" b="1" dirty="0" smtClean="0"/>
              <a:t>Add Option </a:t>
            </a:r>
            <a:r>
              <a:rPr lang="en-US" sz="1200" dirty="0" smtClean="0"/>
              <a:t>after each addition. If your program had options when it was active, they will be restored with the program.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53602" y="306442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Upload </a:t>
            </a:r>
            <a:r>
              <a:rPr lang="en-US" sz="1200" dirty="0" smtClean="0"/>
              <a:t>PDF </a:t>
            </a:r>
            <a:r>
              <a:rPr lang="en-US" sz="1200" dirty="0" smtClean="0"/>
              <a:t>of the new </a:t>
            </a:r>
            <a:r>
              <a:rPr lang="en-US" sz="1200" dirty="0" smtClean="0"/>
              <a:t>option’s </a:t>
            </a:r>
            <a:r>
              <a:rPr lang="en-US" sz="1200" dirty="0" smtClean="0"/>
              <a:t>curriculum here.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368" t="8022" b="5703"/>
          <a:stretch/>
        </p:blipFill>
        <p:spPr>
          <a:xfrm>
            <a:off x="796066" y="1065005"/>
            <a:ext cx="7481451" cy="36576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5034455" y="1983551"/>
            <a:ext cx="3401410" cy="707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5549462" y="3202922"/>
            <a:ext cx="2904140" cy="223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873" t="8868" b="6427"/>
          <a:stretch/>
        </p:blipFill>
        <p:spPr>
          <a:xfrm>
            <a:off x="485211" y="979194"/>
            <a:ext cx="7695941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8992" y="1534510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Indicate how the program will be delivered. You may add additional modes of delivery to the program.</a:t>
            </a:r>
            <a:endParaRPr lang="en-US" sz="12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4333181" y="1857676"/>
            <a:ext cx="4295811" cy="1442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5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205" t="6811" b="4049"/>
          <a:stretch/>
        </p:blipFill>
        <p:spPr>
          <a:xfrm>
            <a:off x="530587" y="1088254"/>
            <a:ext cx="726466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9297" y="1776248"/>
            <a:ext cx="3200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Indicate where the program will be reactivated from the drop-down menu. You will only be able to choose sites where the program was previously approved.</a:t>
            </a:r>
            <a:endParaRPr lang="en-US" sz="12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4593021" y="2284079"/>
            <a:ext cx="383627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71339" y="3352800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supporting documentation, upload PDF files here.</a:t>
            </a:r>
            <a:endParaRPr lang="en-US" sz="12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014952" y="3048000"/>
            <a:ext cx="4456387" cy="535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81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Reactivate Program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6775" y="276732"/>
            <a:ext cx="97821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Prior to submission, you will see a screen summarizing your program. If correct, choose </a:t>
            </a:r>
            <a:r>
              <a:rPr lang="en-US" sz="1200" b="1" dirty="0" smtClean="0"/>
              <a:t>Submit</a:t>
            </a:r>
            <a:r>
              <a:rPr lang="en-US" sz="1200" dirty="0" smtClean="0"/>
              <a:t>. If you need to make corrections, use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button. If you hit </a:t>
            </a:r>
            <a:r>
              <a:rPr lang="en-US" sz="1200" b="1" dirty="0" smtClean="0"/>
              <a:t>Cancel</a:t>
            </a:r>
            <a:r>
              <a:rPr lang="en-US" sz="1200" dirty="0" smtClean="0"/>
              <a:t>, all of the information will be lost.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20" t="8706" b="4082"/>
          <a:stretch/>
        </p:blipFill>
        <p:spPr>
          <a:xfrm>
            <a:off x="2624866" y="1312432"/>
            <a:ext cx="7489712" cy="366835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Reactivate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15244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125003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programs to reactivate, choose </a:t>
            </a:r>
            <a:r>
              <a:rPr lang="en-US" sz="1200" b="1" dirty="0" smtClean="0"/>
              <a:t>Submit </a:t>
            </a:r>
            <a:r>
              <a:rPr lang="en-US" sz="1200" b="1" dirty="0"/>
              <a:t>A</a:t>
            </a:r>
            <a:r>
              <a:rPr lang="en-US" sz="1200" b="1" dirty="0" smtClean="0"/>
              <a:t>nother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197288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Close</a:t>
            </a:r>
            <a:r>
              <a:rPr lang="en-US" sz="1200" dirty="0" smtClean="0"/>
              <a:t> takes you back to the main menu.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2511065"/>
            <a:ext cx="32004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you have submitted this change, it will enter a queue for staff review. Upon approval, your program will be uploaded to the MDHE inventory.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3595209"/>
            <a:ext cx="320040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that all programs have a unique identifier to help track changes and for data reporting purposes.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5178" t="8754" r="15399" b="4898"/>
          <a:stretch/>
        </p:blipFill>
        <p:spPr>
          <a:xfrm>
            <a:off x="2136503" y="430765"/>
            <a:ext cx="3656736" cy="4572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7286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78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346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Program Change Request Reactivate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36</cp:revision>
  <cp:lastPrinted>2018-09-18T18:10:43Z</cp:lastPrinted>
  <dcterms:created xsi:type="dcterms:W3CDTF">2018-08-29T16:10:51Z</dcterms:created>
  <dcterms:modified xsi:type="dcterms:W3CDTF">2018-09-18T21:01:01Z</dcterms:modified>
</cp:coreProperties>
</file>